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5"/>
  </p:notesMasterIdLst>
  <p:sldIdLst>
    <p:sldId id="642" r:id="rId11"/>
    <p:sldId id="256" r:id="rId12"/>
    <p:sldId id="556" r:id="rId13"/>
    <p:sldId id="647" r:id="rId14"/>
    <p:sldId id="636" r:id="rId15"/>
    <p:sldId id="635" r:id="rId16"/>
    <p:sldId id="637" r:id="rId17"/>
    <p:sldId id="640" r:id="rId18"/>
    <p:sldId id="638" r:id="rId19"/>
    <p:sldId id="639" r:id="rId20"/>
    <p:sldId id="641" r:id="rId21"/>
    <p:sldId id="624" r:id="rId22"/>
    <p:sldId id="634" r:id="rId23"/>
    <p:sldId id="604"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256"/>
            <p14:sldId id="556"/>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68559" autoAdjust="0"/>
  </p:normalViewPr>
  <p:slideViewPr>
    <p:cSldViewPr snapToGrid="0">
      <p:cViewPr varScale="1">
        <p:scale>
          <a:sx n="52" d="100"/>
          <a:sy n="52" d="100"/>
        </p:scale>
        <p:origin x="1554"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2017-10-22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651598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22-10-2017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22-10-2017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2017-10-22</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2017-10-22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2017-10-22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2017-10-22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2017-10-22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2017-10-22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2017-10-22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2017-10-22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2017-10-22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2017-10-22</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2017-10-22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MONTREAL</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6"/>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9h00-9h30</a:t>
            </a:r>
            <a:r>
              <a:rPr lang="fr-CA" sz="2400" b="1" dirty="0"/>
              <a:t> Intro + Portail Azure</a:t>
            </a:r>
            <a:r>
              <a:rPr lang="fr-CA" sz="2400" dirty="0"/>
              <a:t> </a:t>
            </a:r>
          </a:p>
          <a:p>
            <a:pPr marL="0" indent="0">
              <a:buNone/>
            </a:pPr>
            <a:r>
              <a:rPr lang="fr-CA" sz="2400" dirty="0"/>
              <a:t> </a:t>
            </a:r>
          </a:p>
          <a:p>
            <a:r>
              <a:rPr lang="fr-CA" sz="2400" dirty="0"/>
              <a:t>9h30-10h15</a:t>
            </a:r>
            <a:r>
              <a:rPr lang="fr-CA" sz="2400" b="1" dirty="0"/>
              <a:t> Web Apps</a:t>
            </a:r>
            <a:r>
              <a:rPr lang="fr-CA" sz="2400" dirty="0"/>
              <a:t> </a:t>
            </a:r>
            <a:br>
              <a:rPr lang="fr-CA" sz="2400" dirty="0"/>
            </a:br>
            <a:endParaRPr lang="fr-CA" sz="2400" dirty="0"/>
          </a:p>
          <a:p>
            <a:r>
              <a:rPr lang="fr-CA" sz="2400" dirty="0"/>
              <a:t>10h15-11h00</a:t>
            </a:r>
            <a:r>
              <a:rPr lang="fr-CA" sz="2400" b="1" dirty="0"/>
              <a:t> Azure Storage</a:t>
            </a:r>
            <a:r>
              <a:rPr lang="fr-CA" sz="2400" dirty="0"/>
              <a:t> </a:t>
            </a:r>
            <a:br>
              <a:rPr lang="fr-CA" sz="2400" dirty="0"/>
            </a:br>
            <a:endParaRPr lang="fr-CA" sz="2400" dirty="0"/>
          </a:p>
          <a:p>
            <a:r>
              <a:rPr lang="fr-CA" sz="2400" dirty="0"/>
              <a:t>11h00-11h15 PAUSE </a:t>
            </a:r>
            <a:br>
              <a:rPr lang="fr-CA" sz="2400" dirty="0"/>
            </a:br>
            <a:endParaRPr lang="fr-CA" sz="2400" dirty="0"/>
          </a:p>
          <a:p>
            <a:r>
              <a:rPr lang="fr-CA" sz="2400" dirty="0"/>
              <a:t>11h15-12h00</a:t>
            </a:r>
            <a:r>
              <a:rPr lang="fr-CA" sz="2400" b="1" dirty="0"/>
              <a:t> Les Fonctions Azure</a:t>
            </a:r>
          </a:p>
          <a:p>
            <a:endParaRPr lang="fr-CA" sz="2400" dirty="0"/>
          </a:p>
          <a:p>
            <a:r>
              <a:rPr lang="fr-CA" sz="2400" dirty="0"/>
              <a:t>12h00-12h45 LUNCH</a:t>
            </a:r>
          </a:p>
          <a:p>
            <a:r>
              <a:rPr lang="fr-CA" sz="2400" dirty="0"/>
              <a:t>12h45-13h15</a:t>
            </a:r>
            <a:r>
              <a:rPr lang="fr-CA" sz="2400" b="1" dirty="0"/>
              <a:t> Microsoft Cognitive Services</a:t>
            </a:r>
            <a:br>
              <a:rPr lang="fr-CA" sz="2400" b="1" dirty="0"/>
            </a:br>
            <a:endParaRPr lang="fr-CA" sz="2400" dirty="0"/>
          </a:p>
          <a:p>
            <a:r>
              <a:rPr lang="fr-CA" sz="2400" dirty="0"/>
              <a:t>13h15-14h15 </a:t>
            </a:r>
            <a:r>
              <a:rPr lang="fr-CA" sz="2400" b="1" dirty="0" err="1"/>
              <a:t>DocumentDB</a:t>
            </a:r>
            <a:br>
              <a:rPr lang="fr-CA" sz="2400" b="1" dirty="0"/>
            </a:br>
            <a:endParaRPr lang="fr-CA" sz="2400" dirty="0"/>
          </a:p>
          <a:p>
            <a:r>
              <a:rPr lang="fr-CA" sz="2400" dirty="0"/>
              <a:t>14h15-14h30 PAUSE</a:t>
            </a:r>
            <a:br>
              <a:rPr lang="fr-CA" sz="2400" dirty="0"/>
            </a:br>
            <a:endParaRPr lang="fr-CA" sz="2400" dirty="0"/>
          </a:p>
          <a:p>
            <a:r>
              <a:rPr lang="fr-CA" sz="2400" dirty="0"/>
              <a:t>14h30-15h15</a:t>
            </a:r>
            <a:r>
              <a:rPr lang="fr-CA" sz="2400" b="1" dirty="0"/>
              <a:t> Monitoring avec App Insights</a:t>
            </a:r>
            <a:br>
              <a:rPr lang="fr-CA" sz="2400" b="1" dirty="0"/>
            </a:br>
            <a:endParaRPr lang="fr-CA" sz="2400" dirty="0"/>
          </a:p>
          <a:p>
            <a:r>
              <a:rPr lang="fr-CA" sz="2400" dirty="0"/>
              <a:t>15h15-16h00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fr-FR" sz="3200" dirty="0"/>
              <a:t>Cette journée sera centrée sur la pratique (20% théorie, 80% pratique).  </a:t>
            </a:r>
          </a:p>
          <a:p>
            <a:endParaRPr lang="fr-FR" sz="3200" dirty="0"/>
          </a:p>
          <a:p>
            <a:r>
              <a:rPr lang="fr-FR" sz="3200" dirty="0"/>
              <a:t>Tout au long de la journée, vous bâtirez une application Web roulant sur Azure et utilisant une multitude de services Azure le tout en "live coding" en suivant les instructions des conférenciers.</a:t>
            </a:r>
            <a:endParaRPr lang="en-CA"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dirty="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7724</TotalTime>
  <Words>472</Words>
  <Application>Microsoft Office PowerPoint</Application>
  <PresentationFormat>Widescreen</PresentationFormat>
  <Paragraphs>77</Paragraphs>
  <Slides>14</Slides>
  <Notes>10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14</vt:i4>
      </vt:variant>
    </vt:vector>
  </HeadingPairs>
  <TitlesOfParts>
    <vt:vector size="33" baseType="lpstr">
      <vt:lpstr>MS PGothic</vt:lpstr>
      <vt:lpstr>MS PGothic</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 Let’s get acquainted</vt:lpstr>
      <vt:lpstr>Agenda</vt:lpstr>
      <vt:lpstr>PowerPoint Presentation</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Frank Boucher</cp:lastModifiedBy>
  <cp:revision>408</cp:revision>
  <cp:lastPrinted>2014-03-26T17:46:13Z</cp:lastPrinted>
  <dcterms:created xsi:type="dcterms:W3CDTF">2014-03-19T23:21:38Z</dcterms:created>
  <dcterms:modified xsi:type="dcterms:W3CDTF">2017-10-22T23:50:57Z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